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3"/>
    <p:sldId id="258" r:id="rId4"/>
    <p:sldId id="292" r:id="rId5"/>
    <p:sldId id="293" r:id="rId6"/>
    <p:sldId id="259" r:id="rId7"/>
    <p:sldId id="294" r:id="rId8"/>
    <p:sldId id="326" r:id="rId9"/>
    <p:sldId id="324" r:id="rId10"/>
    <p:sldId id="33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6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sz="355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Отчёт о мероприятии, проведенных в МКДОУ № 3 «БЕРЕЗКА» с. ДЖИГДА ко Дню Матери</a:t>
            </a:r>
            <a:r>
              <a:rPr lang="ru-RU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Открытка-С-Днём-матери-картинки-Открытка-с-днем-матери-GIF-8848-sca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015" y="2016760"/>
            <a:ext cx="7668895" cy="42271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LORIES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7315" y="2468563"/>
            <a:ext cx="335154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LORIES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 flipH="1">
            <a:off x="5792453" y="2468563"/>
            <a:ext cx="335154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/>
          <p:nvPr/>
        </p:nvSpPr>
        <p:spPr>
          <a:xfrm>
            <a:off x="851535" y="908685"/>
            <a:ext cx="7362825" cy="45250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rIns="0" bIns="0" anchor="b">
            <a:normAutofit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5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ook Antiqua" panose="02040602050305030304" charset="0"/>
                <a:ea typeface="+mj-ea"/>
                <a:cs typeface="Book Antiqua" panose="02040602050305030304" charset="0"/>
              </a:rPr>
              <a:t>Основные направления работы: </a:t>
            </a:r>
            <a:endParaRPr kumimoji="0" lang="ru-RU" sz="25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ook Antiqua" panose="02040602050305030304" charset="0"/>
              <a:ea typeface="+mj-ea"/>
              <a:cs typeface="Book Antiqua" panose="020406020503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5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ook Antiqua" panose="02040602050305030304" charset="0"/>
              <a:ea typeface="+mj-ea"/>
              <a:cs typeface="Book Antiqua" panose="0204060205030503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5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ru-RU" sz="250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ook Antiqua" panose="02040602050305030304" charset="0"/>
                <a:ea typeface="+mj-ea"/>
                <a:cs typeface="Book Antiqua" panose="02040602050305030304" charset="0"/>
              </a:rPr>
              <a:t>1.Обобщить знания детей дошкольного возраста о международном празднике «День матери»; </a:t>
            </a:r>
            <a:endParaRPr kumimoji="0" lang="ru-RU" sz="250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ook Antiqua" panose="02040602050305030304" charset="0"/>
              <a:ea typeface="+mj-ea"/>
              <a:cs typeface="Book Antiqua" panose="0204060205030503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50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ook Antiqua" panose="02040602050305030304" charset="0"/>
                <a:ea typeface="+mj-ea"/>
                <a:cs typeface="Book Antiqua" panose="02040602050305030304" charset="0"/>
              </a:rPr>
              <a:t> 2. Побудить детей выразить благодарность своим матерям за заботу через продуктивную деятельность (рисование, лепку); </a:t>
            </a:r>
            <a:endParaRPr kumimoji="0" lang="ru-RU" sz="250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ook Antiqua" panose="02040602050305030304" charset="0"/>
              <a:ea typeface="+mj-ea"/>
              <a:cs typeface="Book Antiqua" panose="0204060205030503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50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ook Antiqua" panose="02040602050305030304" charset="0"/>
                <a:ea typeface="+mj-ea"/>
                <a:cs typeface="Book Antiqua" panose="02040602050305030304" charset="0"/>
              </a:rPr>
              <a:t> 3. Развить инициативность и творчество у детей дошкольного возраста; </a:t>
            </a:r>
            <a:endParaRPr kumimoji="0" lang="ru-RU" sz="250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ook Antiqua" panose="02040602050305030304" charset="0"/>
              <a:ea typeface="+mj-ea"/>
              <a:cs typeface="Book Antiqua" panose="0204060205030503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50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ook Antiqua" panose="02040602050305030304" charset="0"/>
                <a:ea typeface="+mj-ea"/>
                <a:cs typeface="Book Antiqua" panose="02040602050305030304" charset="0"/>
              </a:rPr>
              <a:t> 4. Воспитывать доброжелательное общение детей в играх, продуктивной совместной деятельности между сверстниками и взрослыми.</a:t>
            </a:r>
            <a:endParaRPr kumimoji="0" lang="ru-RU" sz="250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ook Antiqua" panose="02040602050305030304" charset="0"/>
              <a:ea typeface="+mj-ea"/>
              <a:cs typeface="Book Antiqua" panose="020406020503050303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76708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 sz="222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Уже стало традицией в последнее воскресенье ноября отмечать День Матери. </a:t>
            </a:r>
            <a:endParaRPr lang="ru-RU" altLang="en-US" sz="222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544320"/>
            <a:ext cx="8229600" cy="478028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p>
            <a:pPr marL="0" indent="0" algn="ctr">
              <a:buNone/>
            </a:pPr>
            <a:r>
              <a:rPr lang="ru-RU" altLang="en-US" sz="160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этот день принято отдавать должное материнскому труду и бескорыстной жертве матерей ради блага своих детей. Невозможно поспорить с тем, что это праздник вечности. Из поколения в поколение для каждого человека мама — самый главный человек в жизни. </a:t>
            </a:r>
            <a:endParaRPr lang="ru-RU" altLang="en-US" sz="1600"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Изображение 3" descr="20221125_1546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1907540" y="2781300"/>
            <a:ext cx="5305425" cy="34632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ru-RU" altLang="en-US" sz="2665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Становясь матерью, женщина открывает в себе лучшие качества: доброту, любовь, заботу и терпение.</a:t>
            </a:r>
            <a:endParaRPr lang="ru-RU" altLang="en-US" sz="2665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2211070"/>
            <a:ext cx="3711575" cy="3511550"/>
          </a:xfrm>
        </p:spPr>
        <p:txBody>
          <a:bodyPr/>
          <a:p>
            <a:pPr marL="0" indent="0">
              <a:buNone/>
            </a:pPr>
            <a:r>
              <a:rPr lang="ru-RU" altLang="en-US" sz="1800"/>
              <a:t> С каждым годом этот праздник всё больше входит в наши дома. День Матери — это тёплый, сердечный праздник. И сколько бы хороших, добрых слов не было сказано мамам, лишними они никогда не будут. В связи с этим в нашем детском саду был проведён ряд мероприятий, охватывающих воспитанников всех возрастов и их родителей, педагогов детского сада.</a:t>
            </a:r>
            <a:endParaRPr lang="ru-RU" altLang="en-US" sz="1800"/>
          </a:p>
        </p:txBody>
      </p:sp>
      <p:pic>
        <p:nvPicPr>
          <p:cNvPr id="5" name="Изображение 4" descr="c672e4bee5aa0d7db09a350f0d34bc20_den_mam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4190" y="2327275"/>
            <a:ext cx="4372610" cy="32797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555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Подобрали художественную литература по данной теме, и вместе с детьми читали сказки, рассказы и стихи про маму («Кукушка» ненецкая сказка, рассказы Емельянов Б. «Мамины руки», Е. Пермяка «Как Миша хотел маму перехитрить»,и др.). Разучили пословицы о маме, о семье; разгадывали загадки и придумывали их сами. </a:t>
            </a:r>
            <a:endParaRPr lang="ru-RU" sz="1555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GLORIES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 flipH="1">
            <a:off x="5723873" y="2468563"/>
            <a:ext cx="335154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LORIES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79070" y="2468563"/>
            <a:ext cx="335154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3827145" y="22904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ru-RU" altLang="en-US"/>
          </a:p>
        </p:txBody>
      </p:sp>
      <p:pic>
        <p:nvPicPr>
          <p:cNvPr id="3" name="Изображение 2" descr="20221130_1640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1988820"/>
            <a:ext cx="3710940" cy="2369820"/>
          </a:xfrm>
          <a:prstGeom prst="rect">
            <a:avLst/>
          </a:prstGeom>
        </p:spPr>
      </p:pic>
      <p:pic>
        <p:nvPicPr>
          <p:cNvPr id="7" name="Изображение 6" descr="20221130_164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55" y="4004945"/>
            <a:ext cx="3331845" cy="22269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855345"/>
          </a:xfrm>
        </p:spPr>
        <p:txBody>
          <a:bodyPr>
            <a:normAutofit fontScale="90000"/>
          </a:bodyPr>
          <a:p>
            <a:pPr algn="ctr"/>
            <a:r>
              <a:rPr lang="ru-RU" altLang="en-US" sz="2665" b="1">
                <a:solidFill>
                  <a:srgbClr val="FF0000"/>
                </a:solidFill>
              </a:rPr>
              <a:t>Рисовали наших мам, и в группе провели выставку рисунков «Портрет любимой мамочки» и «Я вместе с мамой».</a:t>
            </a:r>
            <a:endParaRPr lang="ru-RU" altLang="en-US" sz="2665" b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Изображение 3" descr="20220419_0942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467360" y="4549775"/>
            <a:ext cx="3411220" cy="1710055"/>
          </a:xfrm>
          <a:prstGeom prst="rect">
            <a:avLst/>
          </a:prstGeom>
        </p:spPr>
      </p:pic>
      <p:pic>
        <p:nvPicPr>
          <p:cNvPr id="5" name="Изображение 4" descr="20220419_094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099685" y="4592955"/>
            <a:ext cx="3399790" cy="1623695"/>
          </a:xfrm>
          <a:prstGeom prst="rect">
            <a:avLst/>
          </a:prstGeom>
        </p:spPr>
      </p:pic>
      <p:pic>
        <p:nvPicPr>
          <p:cNvPr id="7" name="Изображение 6" descr="IMG-20221005-WA0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685" y="1935480"/>
            <a:ext cx="3177540" cy="2312035"/>
          </a:xfrm>
          <a:prstGeom prst="rect">
            <a:avLst/>
          </a:prstGeom>
        </p:spPr>
      </p:pic>
      <p:pic>
        <p:nvPicPr>
          <p:cNvPr id="8" name="Изображение 7" descr="IMG-20221021-WA00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" y="1939290"/>
            <a:ext cx="3178810" cy="23450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onotype Corsiva" panose="03010101010201010101" charset="0"/>
                <a:cs typeface="Monotype Corsiva" panose="03010101010201010101" charset="0"/>
              </a:rPr>
              <a:t>МОЯ СЕМЬЯ</a:t>
            </a:r>
            <a:endParaRPr lang="ru-RU" altLang="en-US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585210" cy="438912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ru-RU" altLang="en-US" sz="1600"/>
              <a:t>Вспомнили пальчиковые игры «Моя семья» Обогащали содержание сюжетно- ролевых игр: «Мама дома», «Семья», «Мама в магазине», «Мама в больнице», «Мама на работе» (мама-парикмахер, мама-продавец, мама-врач, мама-медсестра); изготовили новые дидактические игры: «Подбери наряд на праздник», «Накрой на стол», «Мама – детеныши». Проводили беседы о наших мамах: «Нет лучше дружка, чем родная матушка», «Как я помогаю маме дома», «Профессия моей мамы». Смотрели мультфильмы « мама для мамонтенка»</a:t>
            </a:r>
            <a:endParaRPr lang="ru-RU" altLang="en-US" sz="1600"/>
          </a:p>
        </p:txBody>
      </p:sp>
      <p:pic>
        <p:nvPicPr>
          <p:cNvPr id="4" name="Изображение 3" descr="20221130_1535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575" y="1990090"/>
            <a:ext cx="3245485" cy="45504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25" y="805180"/>
            <a:ext cx="8175625" cy="811530"/>
          </a:xfrm>
        </p:spPr>
        <p:txBody>
          <a:bodyPr>
            <a:normAutofit fontScale="90000"/>
          </a:bodyPr>
          <a:p>
            <a:pPr algn="ctr"/>
            <a:r>
              <a:rPr lang="ru-RU" altLang="en-US" sz="2665">
                <a:solidFill>
                  <a:srgbClr val="FF0000"/>
                </a:solidFill>
              </a:rPr>
              <a:t>В</a:t>
            </a:r>
            <a:r>
              <a:rPr lang="ru-RU" altLang="en-US" sz="2665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се свои добрые чувства ребята вложили в созданные своими руками поздравительные открытки и подарки для мам.</a:t>
            </a:r>
            <a:endParaRPr lang="ru-RU" altLang="en-US" sz="2665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Изображение 3" descr="20221125_15385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10800000">
            <a:off x="971550" y="1935480"/>
            <a:ext cx="7016115" cy="44399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solidFill>
                  <a:srgbClr val="FF0000"/>
                </a:solidFill>
                <a:latin typeface="Monotype Corsiva" panose="03010101010201010101" charset="0"/>
                <a:cs typeface="Monotype Corsiva" panose="03010101010201010101" charset="0"/>
              </a:rPr>
              <a:t>Спасибо за внимания!</a:t>
            </a:r>
            <a:endParaRPr lang="ru-RU" altLang="en-US" b="1">
              <a:solidFill>
                <a:srgbClr val="FF0000"/>
              </a:solidFill>
              <a:latin typeface="Monotype Corsiva" panose="03010101010201010101" charset="0"/>
              <a:cs typeface="Monotype Corsiva" panose="03010101010201010101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Изображение 3" descr="20210317_171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827405" y="1988820"/>
            <a:ext cx="7372350" cy="45739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2304</Words>
  <Application>WPS Presentation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65" baseType="lpstr">
      <vt:lpstr>Arial</vt:lpstr>
      <vt:lpstr>SimSun</vt:lpstr>
      <vt:lpstr>Wingdings</vt:lpstr>
      <vt:lpstr>Wingdings 2</vt:lpstr>
      <vt:lpstr>Verdana</vt:lpstr>
      <vt:lpstr>Comic Sans MS</vt:lpstr>
      <vt:lpstr>Constantia</vt:lpstr>
      <vt:lpstr>Calibri</vt:lpstr>
      <vt:lpstr>Microsoft YaHei</vt:lpstr>
      <vt:lpstr>Arial Unicode MS</vt:lpstr>
      <vt:lpstr>Times New Roman</vt:lpstr>
      <vt:lpstr>Helvetica</vt:lpstr>
      <vt:lpstr>Bahnschrift</vt:lpstr>
      <vt:lpstr>Arial Black</vt:lpstr>
      <vt:lpstr>Bahnschrift SemiCondensed</vt:lpstr>
      <vt:lpstr>Bahnschrift SemiLight</vt:lpstr>
      <vt:lpstr>Bahnschrift SemiLight Condensed</vt:lpstr>
      <vt:lpstr>Bahnschrift SemiLight SemiCondensed</vt:lpstr>
      <vt:lpstr>Calibri Light</vt:lpstr>
      <vt:lpstr>Candara</vt:lpstr>
      <vt:lpstr>Century</vt:lpstr>
      <vt:lpstr>Candara Light</vt:lpstr>
      <vt:lpstr>Century Schoolbook</vt:lpstr>
      <vt:lpstr>Cambria</vt:lpstr>
      <vt:lpstr>Cambria Math</vt:lpstr>
      <vt:lpstr>Century Gothic</vt:lpstr>
      <vt:lpstr>Cormorant</vt:lpstr>
      <vt:lpstr>Franklin Gothic Medium</vt:lpstr>
      <vt:lpstr>Garamond</vt:lpstr>
      <vt:lpstr>Lucida Console</vt:lpstr>
      <vt:lpstr>Microsoft JhengHei</vt:lpstr>
      <vt:lpstr>Microsoft JhengHei Light</vt:lpstr>
      <vt:lpstr>Microsoft JhengHei UI</vt:lpstr>
      <vt:lpstr>Microsoft JhengHei UI Light</vt:lpstr>
      <vt:lpstr>Microsoft Sans Serif</vt:lpstr>
      <vt:lpstr>Microsoft YaHei UI Light</vt:lpstr>
      <vt:lpstr>MS Gothic</vt:lpstr>
      <vt:lpstr>Monotype Corsiva</vt:lpstr>
      <vt:lpstr>Book Antiqua</vt:lpstr>
      <vt:lpstr>Arial Narrow</vt:lpstr>
      <vt:lpstr>Bahnschrift Condensed</vt:lpstr>
      <vt:lpstr>Bahnschrift SemiBold Condensed</vt:lpstr>
      <vt:lpstr>Bahnschrift Light</vt:lpstr>
      <vt:lpstr>Bahnschrift Light Condensed</vt:lpstr>
      <vt:lpstr>Bahnschrift SemiBold</vt:lpstr>
      <vt:lpstr>Bahnschrift SemiBold SemiCondensed</vt:lpstr>
      <vt:lpstr>Bookman Old Style</vt:lpstr>
      <vt:lpstr>Consolas</vt:lpstr>
      <vt:lpstr>Franklin Gothic Demi Cond</vt:lpstr>
      <vt:lpstr>Franklin Gothic Medium Cond</vt:lpstr>
      <vt:lpstr>Gabriola</vt:lpstr>
      <vt:lpstr>Haettenschweiler</vt:lpstr>
      <vt:lpstr>Impact</vt:lpstr>
      <vt:lpstr>Lucida Sans Unicode</vt:lpstr>
      <vt:lpstr>Mistral</vt:lpstr>
      <vt:lpstr>Поток</vt:lpstr>
      <vt:lpstr>Отчёт о мероприятии, проведенных в МКДОУ № 3 «БЕРЕЗКА» с. ДЖИГДА ко Дню Матери </vt:lpstr>
      <vt:lpstr>PowerPoint 演示文稿</vt:lpstr>
      <vt:lpstr>Уже стало традицией в последнее воскресенье ноября отмечать День Матери. </vt:lpstr>
      <vt:lpstr>Становясь матерью, женщина открывает в себе лучшие качества: доброту, любовь, заботу и терпение.</vt:lpstr>
      <vt:lpstr>Подобрали художественную литература по данной теме, и вместе с детьми читали сказки, рассказы и стихи про маму («Кукушка» ненецкая сказка, рассказы Емельянов Б. «Мамины руки», Е. Пермяка «Как Миша хотел маму перехитрить»,и др.). Разучили пословицы о маме, о семье; разгадывали загадки и придумывали их сами. </vt:lpstr>
      <vt:lpstr>Рисовали наших мам, и в группе провели выставку рисунков «Портрет любимой мамочки» и «Я вместе с мамой».</vt:lpstr>
      <vt:lpstr>PowerPoint 演示文稿</vt:lpstr>
      <vt:lpstr>PowerPoint 演示文稿</vt:lpstr>
      <vt:lpstr>Спасибо за внимания!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№ 3   « Березка» с. Джигда</dc:title>
  <dc:creator>Виктор</dc:creator>
  <cp:lastModifiedBy>Пк</cp:lastModifiedBy>
  <cp:revision>30</cp:revision>
  <dcterms:created xsi:type="dcterms:W3CDTF">2011-06-12T06:10:00Z</dcterms:created>
  <dcterms:modified xsi:type="dcterms:W3CDTF">2022-11-30T07:02:04Z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03D22F5D4F424AF9B530E8287E0103B3</vt:lpwstr>
  </property>
  <property fmtid="{D5CDD505-2E9C-101B-9397-08002B2CF9AE}" pid="3" name="KSOProductBuildVer">
    <vt:lpwstr>1049-11.2.0.11417</vt:lpwstr>
  </property>
</Properties>
</file>