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0"/>
  </p:handoutMasterIdLst>
  <p:sldIdLst>
    <p:sldId id="256" r:id="rId3"/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3" Type="http://schemas.openxmlformats.org/officeDocument/2006/relationships/tableStyles" Target="tableStyles.xml"/><Relationship Id="rId62" Type="http://schemas.openxmlformats.org/officeDocument/2006/relationships/viewProps" Target="viewProps.xml"/><Relationship Id="rId61" Type="http://schemas.openxmlformats.org/officeDocument/2006/relationships/presProps" Target="presProps.xml"/><Relationship Id="rId60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Изображение 2" descr="титу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0"/>
            <a:ext cx="943165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2 день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519045" y="-1870075"/>
            <a:ext cx="6876415" cy="106197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2 день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494280" y="-1845310"/>
            <a:ext cx="6788785" cy="105486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3 день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05735" y="-2217420"/>
            <a:ext cx="6858635" cy="11293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3 день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372360" y="-1786255"/>
            <a:ext cx="6858635" cy="10429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3 день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0"/>
            <a:ext cx="113233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3 день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476500" y="-2035175"/>
            <a:ext cx="6858000" cy="109277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3 день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06040" y="-2140585"/>
            <a:ext cx="6856730" cy="111391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4 день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523490" y="-1863725"/>
            <a:ext cx="6847205" cy="105968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4 день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531745" y="-2019935"/>
            <a:ext cx="6858635" cy="108972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4 день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475865" y="-1945005"/>
            <a:ext cx="6858000" cy="10747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 ден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81935" y="-2076450"/>
            <a:ext cx="6857365" cy="110109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4 день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01595" y="-1953260"/>
            <a:ext cx="6858000" cy="107651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4 день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485390" y="-1901190"/>
            <a:ext cx="6858000" cy="106603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4 день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7160" y="-2144395"/>
            <a:ext cx="6858000" cy="111467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5 день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576195" y="-1929130"/>
            <a:ext cx="6878320" cy="107372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5 день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586990" y="-1979295"/>
            <a:ext cx="6868160" cy="108254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35" y="0"/>
            <a:ext cx="10515600" cy="1325563"/>
          </a:xfrm>
        </p:spPr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5 день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536825" y="-2322195"/>
            <a:ext cx="6894195" cy="1153287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5 день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23515" y="-1985010"/>
            <a:ext cx="6767195" cy="1091819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5 джень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14930" y="-2056765"/>
            <a:ext cx="6870700" cy="1097724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5 день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79395" y="-2202815"/>
            <a:ext cx="6827520" cy="112642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6 день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37155" y="-2146300"/>
            <a:ext cx="6865620" cy="111588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 день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67000" y="-2018665"/>
            <a:ext cx="6857365" cy="1089596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6 день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09545" y="-2061210"/>
            <a:ext cx="6857365" cy="109823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6 день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726055" y="-2144395"/>
            <a:ext cx="6852920" cy="11150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6 день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508250" y="-1983740"/>
            <a:ext cx="6843395" cy="108108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6 день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520950" y="-2051050"/>
            <a:ext cx="6842760" cy="1097470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7 день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536825" y="-1960245"/>
            <a:ext cx="6840855" cy="1077341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7 день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62555" y="-2014220"/>
            <a:ext cx="6858000" cy="108870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7 день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28900" y="-2143125"/>
            <a:ext cx="6850380" cy="1115250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7 день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44140" y="-2065655"/>
            <a:ext cx="6858000" cy="1098931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7 день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475865" y="-1964055"/>
            <a:ext cx="6859270" cy="1078611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8 день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446020" y="-2061845"/>
            <a:ext cx="6858635" cy="10981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 денб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561590" y="-2056130"/>
            <a:ext cx="6858000" cy="1097026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8 день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92730" y="-2225040"/>
            <a:ext cx="6857365" cy="1130808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8 день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476500" y="-2236470"/>
            <a:ext cx="6857365" cy="1133157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8 день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559685" y="-2122805"/>
            <a:ext cx="6859270" cy="1110234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8 день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91130" y="-2296160"/>
            <a:ext cx="6857365" cy="1145032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8 день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567940" y="-2059940"/>
            <a:ext cx="6858000" cy="1097724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9 день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790825" y="-2056765"/>
            <a:ext cx="6122670" cy="1075499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9 день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563495" y="-2115185"/>
            <a:ext cx="6858635" cy="1108900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9 день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72080" y="-2130425"/>
            <a:ext cx="6829425" cy="1111377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9 день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382520" y="-1864360"/>
            <a:ext cx="6857365" cy="1070419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9 день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70810" y="-2021840"/>
            <a:ext cx="6857365" cy="1090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 день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453005" y="-1852295"/>
            <a:ext cx="6785610" cy="1063498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9 день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498090" y="-1981835"/>
            <a:ext cx="6851015" cy="1082865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9 день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389505" y="-2118995"/>
            <a:ext cx="6813550" cy="1113980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0 день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554605" y="-2056765"/>
            <a:ext cx="6909435" cy="1097026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0 день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74620" y="-2171065"/>
            <a:ext cx="6857365" cy="1119949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0 день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555875" y="-1908810"/>
            <a:ext cx="6858000" cy="1067498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0 день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435860" y="-1870075"/>
            <a:ext cx="6864350" cy="105918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0 день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32075" y="-2069465"/>
            <a:ext cx="6857365" cy="10998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 день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431415" y="-1873885"/>
            <a:ext cx="6811645" cy="10652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2 день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550795" y="-1944370"/>
            <a:ext cx="6856730" cy="107467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2 день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489835" y="-2072640"/>
            <a:ext cx="6841490" cy="110210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2 день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94940" y="-2420620"/>
            <a:ext cx="6801485" cy="117551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56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4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Пк</cp:lastModifiedBy>
  <cp:revision>5</cp:revision>
  <dcterms:created xsi:type="dcterms:W3CDTF">2023-07-03T05:35:00Z</dcterms:created>
  <dcterms:modified xsi:type="dcterms:W3CDTF">2023-07-04T02:17:59Z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1049-11.2.0.11537</vt:lpwstr>
  </property>
  <property fmtid="{D5CDD505-2E9C-101B-9397-08002B2CF9AE}" pid="3" name="ICV">
    <vt:lpwstr>1FF763578EA04083B0579AE3950B38C9</vt:lpwstr>
  </property>
</Properties>
</file>